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56" d="100"/>
          <a:sy n="56" d="100"/>
        </p:scale>
        <p:origin x="1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HIMA Hajime" userId="0d4934ed2012d264" providerId="LiveId" clId="{E6255729-374B-46B0-8890-6244D59980DD}"/>
    <pc:docChg chg="modSld">
      <pc:chgData name="OSHIMA Hajime" userId="0d4934ed2012d264" providerId="LiveId" clId="{E6255729-374B-46B0-8890-6244D59980DD}" dt="2022-11-08T12:55:38.798" v="1"/>
      <pc:docMkLst>
        <pc:docMk/>
      </pc:docMkLst>
      <pc:sldChg chg="setBg">
        <pc:chgData name="OSHIMA Hajime" userId="0d4934ed2012d264" providerId="LiveId" clId="{E6255729-374B-46B0-8890-6244D59980DD}" dt="2022-11-08T12:55:38.798" v="1"/>
        <pc:sldMkLst>
          <pc:docMk/>
          <pc:sldMk cId="4272570821" sldId="256"/>
        </pc:sldMkLst>
      </pc:sldChg>
    </pc:docChg>
  </pc:docChgLst>
  <pc:docChgLst>
    <pc:chgData name="Hajime OSHIMA" userId="0d4934ed2012d264" providerId="LiveId" clId="{D68C045A-D79E-46F1-86FF-98457309E20E}"/>
    <pc:docChg chg="custSel modSld">
      <pc:chgData name="Hajime OSHIMA" userId="0d4934ed2012d264" providerId="LiveId" clId="{D68C045A-D79E-46F1-86FF-98457309E20E}" dt="2024-04-02T13:52:28.966" v="0" actId="478"/>
      <pc:docMkLst>
        <pc:docMk/>
      </pc:docMkLst>
      <pc:sldChg chg="delSp mod">
        <pc:chgData name="Hajime OSHIMA" userId="0d4934ed2012d264" providerId="LiveId" clId="{D68C045A-D79E-46F1-86FF-98457309E20E}" dt="2024-04-02T13:52:28.966" v="0" actId="478"/>
        <pc:sldMkLst>
          <pc:docMk/>
          <pc:sldMk cId="4272570821" sldId="256"/>
        </pc:sldMkLst>
        <pc:spChg chg="del">
          <ac:chgData name="Hajime OSHIMA" userId="0d4934ed2012d264" providerId="LiveId" clId="{D68C045A-D79E-46F1-86FF-98457309E20E}" dt="2024-04-02T13:52:28.966" v="0" actId="478"/>
          <ac:spMkLst>
            <pc:docMk/>
            <pc:sldMk cId="4272570821" sldId="256"/>
            <ac:spMk id="2" creationId="{3EF7FBDC-B4C9-9160-EF68-70EFD9B93331}"/>
          </ac:spMkLst>
        </pc:spChg>
      </pc:sldChg>
    </pc:docChg>
  </pc:docChgLst>
  <pc:docChgLst>
    <pc:chgData name="OSHIMA Hajime" userId="0d4934ed2012d264" providerId="LiveId" clId="{9BC5EA5A-D465-4963-89A6-8A046E188B8B}"/>
    <pc:docChg chg="undo custSel modSld">
      <pc:chgData name="OSHIMA Hajime" userId="0d4934ed2012d264" providerId="LiveId" clId="{9BC5EA5A-D465-4963-89A6-8A046E188B8B}" dt="2022-11-10T08:07:07.422" v="69" actId="20577"/>
      <pc:docMkLst>
        <pc:docMk/>
      </pc:docMkLst>
      <pc:sldChg chg="modSp mod setBg">
        <pc:chgData name="OSHIMA Hajime" userId="0d4934ed2012d264" providerId="LiveId" clId="{9BC5EA5A-D465-4963-89A6-8A046E188B8B}" dt="2022-11-10T08:07:07.422" v="69" actId="20577"/>
        <pc:sldMkLst>
          <pc:docMk/>
          <pc:sldMk cId="4272570821" sldId="256"/>
        </pc:sldMkLst>
        <pc:spChg chg="mod">
          <ac:chgData name="OSHIMA Hajime" userId="0d4934ed2012d264" providerId="LiveId" clId="{9BC5EA5A-D465-4963-89A6-8A046E188B8B}" dt="2022-11-10T08:07:07.422" v="69" actId="20577"/>
          <ac:spMkLst>
            <pc:docMk/>
            <pc:sldMk cId="4272570821" sldId="256"/>
            <ac:spMk id="6" creationId="{71D6FC7C-0AB2-B1D7-83FA-CEE742FC1FAC}"/>
          </ac:spMkLst>
        </pc:spChg>
      </pc:sldChg>
    </pc:docChg>
  </pc:docChgLst>
  <pc:docChgLst>
    <pc:chgData name="Hajime OSHIMA" userId="0d4934ed2012d264" providerId="LiveId" clId="{B8970EFE-8E7C-48BE-B6D1-CDF8F1237CC9}"/>
    <pc:docChg chg="modSld">
      <pc:chgData name="Hajime OSHIMA" userId="0d4934ed2012d264" providerId="LiveId" clId="{B8970EFE-8E7C-48BE-B6D1-CDF8F1237CC9}" dt="2024-04-05T06:42:37.841" v="4" actId="403"/>
      <pc:docMkLst>
        <pc:docMk/>
      </pc:docMkLst>
      <pc:sldChg chg="modSp mod">
        <pc:chgData name="Hajime OSHIMA" userId="0d4934ed2012d264" providerId="LiveId" clId="{B8970EFE-8E7C-48BE-B6D1-CDF8F1237CC9}" dt="2024-04-05T06:42:37.841" v="4" actId="403"/>
        <pc:sldMkLst>
          <pc:docMk/>
          <pc:sldMk cId="4272570821" sldId="256"/>
        </pc:sldMkLst>
        <pc:spChg chg="mod">
          <ac:chgData name="Hajime OSHIMA" userId="0d4934ed2012d264" providerId="LiveId" clId="{B8970EFE-8E7C-48BE-B6D1-CDF8F1237CC9}" dt="2024-04-05T06:42:37.841" v="4" actId="403"/>
          <ac:spMkLst>
            <pc:docMk/>
            <pc:sldMk cId="4272570821" sldId="256"/>
            <ac:spMk id="6" creationId="{71D6FC7C-0AB2-B1D7-83FA-CEE742FC1FAC}"/>
          </ac:spMkLst>
        </pc:spChg>
      </pc:sldChg>
    </pc:docChg>
  </pc:docChgLst>
  <pc:docChgLst>
    <pc:chgData name="Hajime OSHIMA" userId="0d4934ed2012d264" providerId="LiveId" clId="{FA7A5690-56EB-4680-B586-BE55526ED43D}"/>
    <pc:docChg chg="undo custSel modSld">
      <pc:chgData name="Hajime OSHIMA" userId="0d4934ed2012d264" providerId="LiveId" clId="{FA7A5690-56EB-4680-B586-BE55526ED43D}" dt="2024-04-02T13:51:05.771" v="99" actId="207"/>
      <pc:docMkLst>
        <pc:docMk/>
      </pc:docMkLst>
      <pc:sldChg chg="modSp mod">
        <pc:chgData name="Hajime OSHIMA" userId="0d4934ed2012d264" providerId="LiveId" clId="{FA7A5690-56EB-4680-B586-BE55526ED43D}" dt="2024-04-02T13:51:05.771" v="99" actId="207"/>
        <pc:sldMkLst>
          <pc:docMk/>
          <pc:sldMk cId="4272570821" sldId="256"/>
        </pc:sldMkLst>
        <pc:spChg chg="mod">
          <ac:chgData name="Hajime OSHIMA" userId="0d4934ed2012d264" providerId="LiveId" clId="{FA7A5690-56EB-4680-B586-BE55526ED43D}" dt="2024-04-02T13:51:05.771" v="99" actId="207"/>
          <ac:spMkLst>
            <pc:docMk/>
            <pc:sldMk cId="4272570821" sldId="256"/>
            <ac:spMk id="2" creationId="{3EF7FBDC-B4C9-9160-EF68-70EFD9B93331}"/>
          </ac:spMkLst>
        </pc:spChg>
        <pc:spChg chg="mod">
          <ac:chgData name="Hajime OSHIMA" userId="0d4934ed2012d264" providerId="LiveId" clId="{FA7A5690-56EB-4680-B586-BE55526ED43D}" dt="2024-04-02T13:50:25.856" v="79" actId="20577"/>
          <ac:spMkLst>
            <pc:docMk/>
            <pc:sldMk cId="4272570821" sldId="256"/>
            <ac:spMk id="6" creationId="{71D6FC7C-0AB2-B1D7-83FA-CEE742FC1FAC}"/>
          </ac:spMkLst>
        </pc:spChg>
      </pc:sldChg>
    </pc:docChg>
  </pc:docChgLst>
  <pc:docChgLst>
    <pc:chgData name="OSHIMA Hajime" userId="0d4934ed2012d264" providerId="LiveId" clId="{5A53AA58-8B78-4DAC-B6D4-3898BDBCFD8A}"/>
    <pc:docChg chg="undo custSel modSld modMainMaster">
      <pc:chgData name="OSHIMA Hajime" userId="0d4934ed2012d264" providerId="LiveId" clId="{5A53AA58-8B78-4DAC-B6D4-3898BDBCFD8A}" dt="2022-11-10T09:53:25.201" v="75"/>
      <pc:docMkLst>
        <pc:docMk/>
      </pc:docMkLst>
      <pc:sldChg chg="modSp mod setBg">
        <pc:chgData name="OSHIMA Hajime" userId="0d4934ed2012d264" providerId="LiveId" clId="{5A53AA58-8B78-4DAC-B6D4-3898BDBCFD8A}" dt="2022-11-10T09:53:25.201" v="75"/>
        <pc:sldMkLst>
          <pc:docMk/>
          <pc:sldMk cId="4272570821" sldId="256"/>
        </pc:sldMkLst>
        <pc:spChg chg="mod">
          <ac:chgData name="OSHIMA Hajime" userId="0d4934ed2012d264" providerId="LiveId" clId="{5A53AA58-8B78-4DAC-B6D4-3898BDBCFD8A}" dt="2022-11-10T09:51:35.237" v="69" actId="207"/>
          <ac:spMkLst>
            <pc:docMk/>
            <pc:sldMk cId="4272570821" sldId="256"/>
            <ac:spMk id="6" creationId="{71D6FC7C-0AB2-B1D7-83FA-CEE742FC1FAC}"/>
          </ac:spMkLst>
        </pc:spChg>
      </pc:sldChg>
      <pc:sldMasterChg chg="setBg modSldLayout">
        <pc:chgData name="OSHIMA Hajime" userId="0d4934ed2012d264" providerId="LiveId" clId="{5A53AA58-8B78-4DAC-B6D4-3898BDBCFD8A}" dt="2022-11-10T09:51:08.830" v="68"/>
        <pc:sldMasterMkLst>
          <pc:docMk/>
          <pc:sldMasterMk cId="262468957" sldId="2147483672"/>
        </pc:sldMasterMkLst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892745432" sldId="2147483673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934853023" sldId="2147483674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2389684956" sldId="2147483675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979533285" sldId="2147483676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51272434" sldId="2147483677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1566435" sldId="2147483678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2837705203" sldId="2147483679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519908950" sldId="2147483680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1411318480" sldId="2147483681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3698375244" sldId="2147483682"/>
          </pc:sldLayoutMkLst>
        </pc:sldLayoutChg>
        <pc:sldLayoutChg chg="setBg">
          <pc:chgData name="OSHIMA Hajime" userId="0d4934ed2012d264" providerId="LiveId" clId="{5A53AA58-8B78-4DAC-B6D4-3898BDBCFD8A}" dt="2022-11-10T09:51:08.830" v="68"/>
          <pc:sldLayoutMkLst>
            <pc:docMk/>
            <pc:sldMasterMk cId="262468957" sldId="2147483672"/>
            <pc:sldLayoutMk cId="750577986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7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85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68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53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70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0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3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37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57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6890-0794-4262-A8AA-8D793A35EEDE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kumimoji="1"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71D6FC7C-0AB2-B1D7-83FA-CEE742FC1FAC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3715999" cy="137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219456" tIns="109728" rIns="219456" bIns="109728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5715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5000" dirty="0">
                <a:ln w="38100">
                  <a:solidFill>
                    <a:schemeClr val="bg1"/>
                  </a:solidFill>
                </a:ln>
                <a:solidFill>
                  <a:srgbClr val="67B5B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BITTERSWEET</a:t>
            </a:r>
            <a:br>
              <a:rPr lang="en-US" altLang="ja-JP" sz="2472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altLang="ja-JP" sz="125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for</a:t>
            </a:r>
          </a:p>
          <a:p>
            <a:pPr algn="ctr"/>
            <a:r>
              <a:rPr lang="en-US" altLang="ja-JP" sz="125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AUDNZD</a:t>
            </a:r>
          </a:p>
        </p:txBody>
      </p:sp>
    </p:spTree>
    <p:extLst>
      <p:ext uri="{BB962C8B-B14F-4D97-AF65-F5344CB8AC3E}">
        <p14:creationId xmlns:p14="http://schemas.microsoft.com/office/powerpoint/2010/main" val="427257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4</Words>
  <Application>Microsoft Office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Black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OSHIMA Hajime</dc:creator>
  <cp:lastModifiedBy>Hajime OSHIMA</cp:lastModifiedBy>
  <cp:revision>2</cp:revision>
  <dcterms:created xsi:type="dcterms:W3CDTF">2022-11-05T01:25:06Z</dcterms:created>
  <dcterms:modified xsi:type="dcterms:W3CDTF">2024-04-05T06:42:39Z</dcterms:modified>
</cp:coreProperties>
</file>