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3716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E026D6-EF9D-4A12-8D77-B4B261CFFD30}" v="20" dt="2024-11-08T14:55:09.7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4660"/>
  </p:normalViewPr>
  <p:slideViewPr>
    <p:cSldViewPr snapToGrid="0">
      <p:cViewPr varScale="1">
        <p:scale>
          <a:sx n="56" d="100"/>
          <a:sy n="56" d="100"/>
        </p:scale>
        <p:origin x="11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jime OSHIMA" userId="0d4934ed2012d264" providerId="LiveId" clId="{162760F5-488D-4096-8AF5-F3EBFA6BA6E4}"/>
    <pc:docChg chg="undo custSel modSld modMainMaster">
      <pc:chgData name="Hajime OSHIMA" userId="0d4934ed2012d264" providerId="LiveId" clId="{162760F5-488D-4096-8AF5-F3EBFA6BA6E4}" dt="2024-10-11T23:41:36.906" v="37"/>
      <pc:docMkLst>
        <pc:docMk/>
      </pc:docMkLst>
      <pc:sldChg chg="addSp delSp modSp mod setBg">
        <pc:chgData name="Hajime OSHIMA" userId="0d4934ed2012d264" providerId="LiveId" clId="{162760F5-488D-4096-8AF5-F3EBFA6BA6E4}" dt="2024-10-11T23:41:36.906" v="37"/>
        <pc:sldMkLst>
          <pc:docMk/>
          <pc:sldMk cId="4272570821" sldId="256"/>
        </pc:sldMkLst>
        <pc:spChg chg="add del mod">
          <ac:chgData name="Hajime OSHIMA" userId="0d4934ed2012d264" providerId="LiveId" clId="{162760F5-488D-4096-8AF5-F3EBFA6BA6E4}" dt="2024-10-11T22:05:18.165" v="16" actId="478"/>
          <ac:spMkLst>
            <pc:docMk/>
            <pc:sldMk cId="4272570821" sldId="256"/>
            <ac:spMk id="6" creationId="{71D6FC7C-0AB2-B1D7-83FA-CEE742FC1FAC}"/>
          </ac:spMkLst>
        </pc:spChg>
      </pc:sldChg>
      <pc:sldMasterChg chg="setBg modSldLayout">
        <pc:chgData name="Hajime OSHIMA" userId="0d4934ed2012d264" providerId="LiveId" clId="{162760F5-488D-4096-8AF5-F3EBFA6BA6E4}" dt="2024-10-11T23:41:36.906" v="37"/>
        <pc:sldMasterMkLst>
          <pc:docMk/>
          <pc:sldMasterMk cId="262468957" sldId="2147483672"/>
        </pc:sldMasterMkLst>
        <pc:sldLayoutChg chg="setBg">
          <pc:chgData name="Hajime OSHIMA" userId="0d4934ed2012d264" providerId="LiveId" clId="{162760F5-488D-4096-8AF5-F3EBFA6BA6E4}" dt="2024-10-11T23:41:36.906" v="37"/>
          <pc:sldLayoutMkLst>
            <pc:docMk/>
            <pc:sldMasterMk cId="262468957" sldId="2147483672"/>
            <pc:sldLayoutMk cId="3892745432" sldId="2147483673"/>
          </pc:sldLayoutMkLst>
        </pc:sldLayoutChg>
        <pc:sldLayoutChg chg="setBg">
          <pc:chgData name="Hajime OSHIMA" userId="0d4934ed2012d264" providerId="LiveId" clId="{162760F5-488D-4096-8AF5-F3EBFA6BA6E4}" dt="2024-10-11T23:41:36.906" v="37"/>
          <pc:sldLayoutMkLst>
            <pc:docMk/>
            <pc:sldMasterMk cId="262468957" sldId="2147483672"/>
            <pc:sldLayoutMk cId="3934853023" sldId="2147483674"/>
          </pc:sldLayoutMkLst>
        </pc:sldLayoutChg>
        <pc:sldLayoutChg chg="setBg">
          <pc:chgData name="Hajime OSHIMA" userId="0d4934ed2012d264" providerId="LiveId" clId="{162760F5-488D-4096-8AF5-F3EBFA6BA6E4}" dt="2024-10-11T23:41:36.906" v="37"/>
          <pc:sldLayoutMkLst>
            <pc:docMk/>
            <pc:sldMasterMk cId="262468957" sldId="2147483672"/>
            <pc:sldLayoutMk cId="2389684956" sldId="2147483675"/>
          </pc:sldLayoutMkLst>
        </pc:sldLayoutChg>
        <pc:sldLayoutChg chg="setBg">
          <pc:chgData name="Hajime OSHIMA" userId="0d4934ed2012d264" providerId="LiveId" clId="{162760F5-488D-4096-8AF5-F3EBFA6BA6E4}" dt="2024-10-11T23:41:36.906" v="37"/>
          <pc:sldLayoutMkLst>
            <pc:docMk/>
            <pc:sldMasterMk cId="262468957" sldId="2147483672"/>
            <pc:sldLayoutMk cId="979533285" sldId="2147483676"/>
          </pc:sldLayoutMkLst>
        </pc:sldLayoutChg>
        <pc:sldLayoutChg chg="setBg">
          <pc:chgData name="Hajime OSHIMA" userId="0d4934ed2012d264" providerId="LiveId" clId="{162760F5-488D-4096-8AF5-F3EBFA6BA6E4}" dt="2024-10-11T23:41:36.906" v="37"/>
          <pc:sldLayoutMkLst>
            <pc:docMk/>
            <pc:sldMasterMk cId="262468957" sldId="2147483672"/>
            <pc:sldLayoutMk cId="351272434" sldId="2147483677"/>
          </pc:sldLayoutMkLst>
        </pc:sldLayoutChg>
        <pc:sldLayoutChg chg="setBg">
          <pc:chgData name="Hajime OSHIMA" userId="0d4934ed2012d264" providerId="LiveId" clId="{162760F5-488D-4096-8AF5-F3EBFA6BA6E4}" dt="2024-10-11T23:41:36.906" v="37"/>
          <pc:sldLayoutMkLst>
            <pc:docMk/>
            <pc:sldMasterMk cId="262468957" sldId="2147483672"/>
            <pc:sldLayoutMk cId="31566435" sldId="2147483678"/>
          </pc:sldLayoutMkLst>
        </pc:sldLayoutChg>
        <pc:sldLayoutChg chg="setBg">
          <pc:chgData name="Hajime OSHIMA" userId="0d4934ed2012d264" providerId="LiveId" clId="{162760F5-488D-4096-8AF5-F3EBFA6BA6E4}" dt="2024-10-11T23:41:36.906" v="37"/>
          <pc:sldLayoutMkLst>
            <pc:docMk/>
            <pc:sldMasterMk cId="262468957" sldId="2147483672"/>
            <pc:sldLayoutMk cId="2837705203" sldId="2147483679"/>
          </pc:sldLayoutMkLst>
        </pc:sldLayoutChg>
        <pc:sldLayoutChg chg="setBg">
          <pc:chgData name="Hajime OSHIMA" userId="0d4934ed2012d264" providerId="LiveId" clId="{162760F5-488D-4096-8AF5-F3EBFA6BA6E4}" dt="2024-10-11T23:41:36.906" v="37"/>
          <pc:sldLayoutMkLst>
            <pc:docMk/>
            <pc:sldMasterMk cId="262468957" sldId="2147483672"/>
            <pc:sldLayoutMk cId="3519908950" sldId="2147483680"/>
          </pc:sldLayoutMkLst>
        </pc:sldLayoutChg>
        <pc:sldLayoutChg chg="setBg">
          <pc:chgData name="Hajime OSHIMA" userId="0d4934ed2012d264" providerId="LiveId" clId="{162760F5-488D-4096-8AF5-F3EBFA6BA6E4}" dt="2024-10-11T23:41:36.906" v="37"/>
          <pc:sldLayoutMkLst>
            <pc:docMk/>
            <pc:sldMasterMk cId="262468957" sldId="2147483672"/>
            <pc:sldLayoutMk cId="1411318480" sldId="2147483681"/>
          </pc:sldLayoutMkLst>
        </pc:sldLayoutChg>
        <pc:sldLayoutChg chg="setBg">
          <pc:chgData name="Hajime OSHIMA" userId="0d4934ed2012d264" providerId="LiveId" clId="{162760F5-488D-4096-8AF5-F3EBFA6BA6E4}" dt="2024-10-11T23:41:36.906" v="37"/>
          <pc:sldLayoutMkLst>
            <pc:docMk/>
            <pc:sldMasterMk cId="262468957" sldId="2147483672"/>
            <pc:sldLayoutMk cId="3698375244" sldId="2147483682"/>
          </pc:sldLayoutMkLst>
        </pc:sldLayoutChg>
        <pc:sldLayoutChg chg="setBg">
          <pc:chgData name="Hajime OSHIMA" userId="0d4934ed2012d264" providerId="LiveId" clId="{162760F5-488D-4096-8AF5-F3EBFA6BA6E4}" dt="2024-10-11T23:41:36.906" v="37"/>
          <pc:sldLayoutMkLst>
            <pc:docMk/>
            <pc:sldMasterMk cId="262468957" sldId="2147483672"/>
            <pc:sldLayoutMk cId="750577986" sldId="2147483683"/>
          </pc:sldLayoutMkLst>
        </pc:sldLayoutChg>
      </pc:sldMasterChg>
    </pc:docChg>
  </pc:docChgLst>
  <pc:docChgLst>
    <pc:chgData name="Hajime OSHIMA" userId="0d4934ed2012d264" providerId="LiveId" clId="{12E026D6-EF9D-4A12-8D77-B4B261CFFD30}"/>
    <pc:docChg chg="modSld">
      <pc:chgData name="Hajime OSHIMA" userId="0d4934ed2012d264" providerId="LiveId" clId="{12E026D6-EF9D-4A12-8D77-B4B261CFFD30}" dt="2024-11-08T14:55:09.789" v="19"/>
      <pc:docMkLst>
        <pc:docMk/>
      </pc:docMkLst>
      <pc:sldChg chg="setBg">
        <pc:chgData name="Hajime OSHIMA" userId="0d4934ed2012d264" providerId="LiveId" clId="{12E026D6-EF9D-4A12-8D77-B4B261CFFD30}" dt="2024-11-08T14:55:09.789" v="19"/>
        <pc:sldMkLst>
          <pc:docMk/>
          <pc:sldMk cId="4272570821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44726"/>
            <a:ext cx="11658600" cy="47752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7204076"/>
            <a:ext cx="10287000" cy="3311524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745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4853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3419479"/>
            <a:ext cx="11830050" cy="5705474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9178929"/>
            <a:ext cx="11830050" cy="3000374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684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3651250"/>
            <a:ext cx="5829300" cy="87026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3651250"/>
            <a:ext cx="5829300" cy="87026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533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730253"/>
            <a:ext cx="11830050" cy="265112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3362326"/>
            <a:ext cx="5802510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5010150"/>
            <a:ext cx="5802510" cy="73691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3362326"/>
            <a:ext cx="5831087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5010150"/>
            <a:ext cx="5831087" cy="73691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27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66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7705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974853"/>
            <a:ext cx="6943725" cy="974725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990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974853"/>
            <a:ext cx="6943725" cy="9747250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1318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375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730250"/>
            <a:ext cx="2957513" cy="1162367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730250"/>
            <a:ext cx="8701088" cy="1162367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6890-0794-4262-A8AA-8D793A35EEDE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0577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730253"/>
            <a:ext cx="1183005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3651250"/>
            <a:ext cx="1183005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F6890-0794-4262-A8AA-8D793A35EEDE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DA7CE-6AF6-4FCB-A582-1EBB18D9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468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kumimoji="1"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kumimoji="1"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71D6FC7C-0AB2-B1D7-83FA-CEE742FC1FAC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13715999" cy="13716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219456" tIns="109728" rIns="219456" bIns="109728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 defTabSz="5715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7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18000" dirty="0">
                <a:ln w="38100">
                  <a:solidFill>
                    <a:schemeClr val="bg1"/>
                  </a:solidFill>
                </a:ln>
                <a:solidFill>
                  <a:srgbClr val="67B5B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LULLABY</a:t>
            </a:r>
            <a:br>
              <a:rPr lang="en-US" altLang="ja-JP" sz="24720" dirty="0">
                <a:ln w="38100">
                  <a:solidFill>
                    <a:schemeClr val="bg1"/>
                  </a:solidFill>
                </a:ln>
                <a:solidFill>
                  <a:srgbClr val="A9A9A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-US" altLang="ja-JP" sz="15000" dirty="0">
                <a:ln w="38100">
                  <a:solidFill>
                    <a:schemeClr val="bg1"/>
                  </a:solidFill>
                </a:ln>
                <a:solidFill>
                  <a:srgbClr val="A9A9A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for</a:t>
            </a:r>
          </a:p>
          <a:p>
            <a:pPr algn="ctr"/>
            <a:r>
              <a:rPr lang="en-US" altLang="ja-JP" sz="15000" dirty="0">
                <a:ln w="38100">
                  <a:solidFill>
                    <a:schemeClr val="bg1"/>
                  </a:solidFill>
                </a:ln>
                <a:solidFill>
                  <a:srgbClr val="A9A9A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USDTRY</a:t>
            </a:r>
          </a:p>
        </p:txBody>
      </p:sp>
    </p:spTree>
    <p:extLst>
      <p:ext uri="{BB962C8B-B14F-4D97-AF65-F5344CB8AC3E}">
        <p14:creationId xmlns:p14="http://schemas.microsoft.com/office/powerpoint/2010/main" val="4272570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4</Words>
  <Application>Microsoft Office PowerPoint</Application>
  <PresentationFormat>ユーザー設定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UI Black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OSHIMA Hajime</dc:creator>
  <cp:lastModifiedBy>Hajime OSHIMA</cp:lastModifiedBy>
  <cp:revision>3</cp:revision>
  <dcterms:created xsi:type="dcterms:W3CDTF">2022-11-05T01:25:06Z</dcterms:created>
  <dcterms:modified xsi:type="dcterms:W3CDTF">2024-11-08T14:55:11Z</dcterms:modified>
</cp:coreProperties>
</file>