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6" autoAdjust="0"/>
    <p:restoredTop sz="94660"/>
  </p:normalViewPr>
  <p:slideViewPr>
    <p:cSldViewPr snapToGrid="0">
      <p:cViewPr varScale="1">
        <p:scale>
          <a:sx n="89" d="100"/>
          <a:sy n="89" d="100"/>
        </p:scale>
        <p:origin x="69" y="39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8844C63-EFE2-0873-CB4D-956878EA4D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7560B976-43F0-7126-100F-35737C94D8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08FBE32-808E-9C8E-978C-F09B2961D0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0652C-E05E-47DC-BD8A-31D601268B33}" type="datetimeFigureOut">
              <a:rPr kumimoji="1" lang="ja-JP" altLang="en-US" smtClean="0"/>
              <a:t>2025/3/19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C887F1D-C7E3-DC49-6278-B079F0022F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F056557-1B1A-143E-0B53-D55C43B59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96F80-6EBB-4C9E-BEF5-03BE0B1E9D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7136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CAF5B88-5624-7D0E-3D2A-10AF55A55F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7599008-F6F2-E1A0-C9D3-3555DF757F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137F233-82BC-1EA0-5087-100A840352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0652C-E05E-47DC-BD8A-31D601268B33}" type="datetimeFigureOut">
              <a:rPr kumimoji="1" lang="ja-JP" altLang="en-US" smtClean="0"/>
              <a:t>2025/3/19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7927CC6-0F17-D2F9-CF3D-2B6BBAF4E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CE03589-B29B-1935-8FA8-67343CB6F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96F80-6EBB-4C9E-BEF5-03BE0B1E9D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06174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83F13FE-CD20-47FD-4153-71B4DCE912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A797518-6284-1180-EAD4-D987801186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67D80DB-11F7-23BA-FE42-1A376A364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0652C-E05E-47DC-BD8A-31D601268B33}" type="datetimeFigureOut">
              <a:rPr kumimoji="1" lang="ja-JP" altLang="en-US" smtClean="0"/>
              <a:t>2025/3/19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AE5356-52D6-B5EA-48E1-1FF654A437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C51633F-53A1-D878-690C-2099938DD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96F80-6EBB-4C9E-BEF5-03BE0B1E9D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3460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A0C7697-E4EB-D298-F898-ED17C7BEF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D29AE48-C3DA-2721-F777-3FB7D250EE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AB90B90-A2A1-62C6-6B78-65780DE844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7D447D0-C7A5-9590-2009-E9E6BFF01E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0652C-E05E-47DC-BD8A-31D601268B33}" type="datetimeFigureOut">
              <a:rPr kumimoji="1" lang="ja-JP" altLang="en-US" smtClean="0"/>
              <a:t>2025/3/19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EB10D03-4C38-14F4-ED62-F0972573F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564E908-23C8-F1DE-83E8-B092673156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96F80-6EBB-4C9E-BEF5-03BE0B1E9D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0271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875FDD-9819-D4BA-EA89-5782263A2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275CCA0-5F85-55B8-53DC-8C1EE7E29E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2B9CF3E-C888-5131-A1A0-B44BCE79C2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B754B5CC-C004-48A1-6DC7-39E31B57AE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A2C1352-7632-AC7C-D07D-687FB86152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3BD176CE-2B30-0599-16F8-6E661EEC5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0652C-E05E-47DC-BD8A-31D601268B33}" type="datetimeFigureOut">
              <a:rPr kumimoji="1" lang="ja-JP" altLang="en-US" smtClean="0"/>
              <a:t>2025/3/19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56F237C8-A81A-8A5E-36A3-B35A89A0D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93772656-882A-1954-7377-722975018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96F80-6EBB-4C9E-BEF5-03BE0B1E9D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46600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990AE4A-5388-FF54-C071-ECD2BE30E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DE29B23B-9D78-9ADF-EE38-A5E42D2D9C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0652C-E05E-47DC-BD8A-31D601268B33}" type="datetimeFigureOut">
              <a:rPr kumimoji="1" lang="ja-JP" altLang="en-US" smtClean="0"/>
              <a:t>2025/3/19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A263E6FA-2A10-0FF7-41DB-5B8701EF6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E235FED3-7A3B-45BC-6347-A768167E5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96F80-6EBB-4C9E-BEF5-03BE0B1E9D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24047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22493E13-5F3D-8586-2C4E-7D76E94D8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0652C-E05E-47DC-BD8A-31D601268B33}" type="datetimeFigureOut">
              <a:rPr kumimoji="1" lang="ja-JP" altLang="en-US" smtClean="0"/>
              <a:t>2025/3/19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344DAD80-0F0F-915D-F862-C6D80E3971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B687668-B575-3FC0-28D4-6C356CC42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96F80-6EBB-4C9E-BEF5-03BE0B1E9D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03155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14371E0-2977-21F9-BE17-40DF22BAA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71B788D-4885-1CED-1CDA-94A6627E44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5756B31-260A-47E2-D2CD-14BAAF7A91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AB4B868-BB5A-F647-835F-C8A88D7D2C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0652C-E05E-47DC-BD8A-31D601268B33}" type="datetimeFigureOut">
              <a:rPr kumimoji="1" lang="ja-JP" altLang="en-US" smtClean="0"/>
              <a:t>2025/3/19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759A63B-E661-51ED-4852-FCC674766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8C29436-D636-F32F-8A9E-76F162411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96F80-6EBB-4C9E-BEF5-03BE0B1E9D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9460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FC572B3-7E64-F384-3AD3-DF66D05D06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CC87AE4C-754A-84AA-840B-E6FE0B4161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0235FC9-F7CF-691B-18CD-9695D101DD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E0EFC5A-549B-22FF-BE62-59F1D6C46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0652C-E05E-47DC-BD8A-31D601268B33}" type="datetimeFigureOut">
              <a:rPr kumimoji="1" lang="ja-JP" altLang="en-US" smtClean="0"/>
              <a:t>2025/3/19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1654637-6BF8-FB1B-E72C-ADDC9BE95A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3ADEEB9-0EFE-0A1A-4E82-B00F3A592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96F80-6EBB-4C9E-BEF5-03BE0B1E9D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9558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43207FE-6962-636E-E792-36B2D8D6A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E4D8D43-AC74-5CBB-1E29-276E268D83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C7C27CD-043A-0320-A7FE-DAD7F3683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0652C-E05E-47DC-BD8A-31D601268B33}" type="datetimeFigureOut">
              <a:rPr kumimoji="1" lang="ja-JP" altLang="en-US" smtClean="0"/>
              <a:t>2025/3/19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C267376-6060-73E1-D5C1-B57999D51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AC22954-EB27-C9BC-BB24-56956438C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96F80-6EBB-4C9E-BEF5-03BE0B1E9D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1582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1A06DAA8-AF72-B876-2ED4-58B65ECAF8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09ACA95-C600-52C3-E794-E8A8E9A015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55CA619-1A06-B119-29B3-D12B24C86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0652C-E05E-47DC-BD8A-31D601268B33}" type="datetimeFigureOut">
              <a:rPr kumimoji="1" lang="ja-JP" altLang="en-US" smtClean="0"/>
              <a:t>2025/3/19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2F48D54-F998-4D9D-B57A-8661F92E5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34DF18E-C785-15B2-1E96-75452A4C5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96F80-6EBB-4C9E-BEF5-03BE0B1E9D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25440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35D4B4EB-0B12-BC43-0449-5092C7228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8E8D733-7666-60EA-4208-655152E9BC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74143C7-14D3-9678-0C16-1BE1013563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A40652C-E05E-47DC-BD8A-31D601268B33}" type="datetimeFigureOut">
              <a:rPr kumimoji="1" lang="ja-JP" altLang="en-US" smtClean="0"/>
              <a:t>2025/3/19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FA7AA8F-43B2-771F-DE5C-A2AE6A6145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6514396-41BF-C600-EBF8-CFAEFB83E7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C296F80-6EBB-4C9E-BEF5-03BE0B1E9D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5579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499200D-35C5-3578-BD18-178B8B263F34}"/>
              </a:ext>
            </a:extLst>
          </p:cNvPr>
          <p:cNvSpPr txBox="1"/>
          <p:nvPr/>
        </p:nvSpPr>
        <p:spPr>
          <a:xfrm>
            <a:off x="187697" y="88095"/>
            <a:ext cx="3425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1.2 (</a:t>
            </a:r>
            <a:r>
              <a:rPr kumimoji="1" lang="ja-JP" altLang="en-US" dirty="0"/>
              <a:t>環境認識フィルターなし）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83151A4-A934-16DE-7AAE-A033030D453E}"/>
              </a:ext>
            </a:extLst>
          </p:cNvPr>
          <p:cNvSpPr txBox="1"/>
          <p:nvPr/>
        </p:nvSpPr>
        <p:spPr>
          <a:xfrm>
            <a:off x="4382244" y="88095"/>
            <a:ext cx="36134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1.2.1 (</a:t>
            </a:r>
            <a:r>
              <a:rPr kumimoji="1" lang="ja-JP" altLang="en-US" dirty="0"/>
              <a:t>環境認識フィルターあり）</a:t>
            </a:r>
          </a:p>
        </p:txBody>
      </p:sp>
      <p:pic>
        <p:nvPicPr>
          <p:cNvPr id="13" name="図 12" descr="グラフ, 折れ線グラフ">
            <a:extLst>
              <a:ext uri="{FF2B5EF4-FFF2-40B4-BE49-F238E27FC236}">
                <a16:creationId xmlns:a16="http://schemas.microsoft.com/office/drawing/2014/main" id="{028988AF-B329-6AD9-C365-19A987DE4D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864" y="880993"/>
            <a:ext cx="3325880" cy="1440000"/>
          </a:xfrm>
          <a:prstGeom prst="rect">
            <a:avLst/>
          </a:prstGeom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89CA0F5E-8276-861A-7E55-2451F654F14F}"/>
              </a:ext>
            </a:extLst>
          </p:cNvPr>
          <p:cNvSpPr txBox="1"/>
          <p:nvPr/>
        </p:nvSpPr>
        <p:spPr>
          <a:xfrm>
            <a:off x="1099683" y="426828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ja-JP" altLang="en-US" dirty="0"/>
              <a:t>ロング＋ショート</a:t>
            </a:r>
            <a:endParaRPr kumimoji="1" lang="ja-JP" altLang="en-US" dirty="0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68D2185-E142-13D4-E8E4-FCDA832F6F42}"/>
              </a:ext>
            </a:extLst>
          </p:cNvPr>
          <p:cNvSpPr txBox="1"/>
          <p:nvPr/>
        </p:nvSpPr>
        <p:spPr>
          <a:xfrm>
            <a:off x="5225373" y="551394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ロング＋ショート</a:t>
            </a:r>
            <a:endParaRPr kumimoji="1" lang="ja-JP" altLang="en-US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4D3090E1-09A2-CE37-E1EB-6CA555DFF9B5}"/>
              </a:ext>
            </a:extLst>
          </p:cNvPr>
          <p:cNvSpPr txBox="1"/>
          <p:nvPr/>
        </p:nvSpPr>
        <p:spPr>
          <a:xfrm>
            <a:off x="1125341" y="2375780"/>
            <a:ext cx="1980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/>
              <a:t>ロングのみ</a:t>
            </a:r>
            <a:endParaRPr kumimoji="1" lang="ja-JP" altLang="en-US" dirty="0"/>
          </a:p>
        </p:txBody>
      </p:sp>
      <p:pic>
        <p:nvPicPr>
          <p:cNvPr id="18" name="図 17" descr="グラフィカル ユーザー インターフェイス, グラフ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7E4153D4-9F56-4391-2B22-CBBA307151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769" y="2741955"/>
            <a:ext cx="3325866" cy="1440000"/>
          </a:xfrm>
          <a:prstGeom prst="rect">
            <a:avLst/>
          </a:prstGeom>
        </p:spPr>
      </p:pic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499EE47B-A330-7A74-2629-B8C5958A5ED3}"/>
              </a:ext>
            </a:extLst>
          </p:cNvPr>
          <p:cNvSpPr txBox="1"/>
          <p:nvPr/>
        </p:nvSpPr>
        <p:spPr>
          <a:xfrm>
            <a:off x="1227977" y="4383428"/>
            <a:ext cx="1980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/>
              <a:t>ショートのみ</a:t>
            </a:r>
            <a:endParaRPr kumimoji="1" lang="ja-JP" altLang="en-US" dirty="0"/>
          </a:p>
        </p:txBody>
      </p:sp>
      <p:pic>
        <p:nvPicPr>
          <p:cNvPr id="21" name="図 20" descr="グラフィカル ユーザー インターフェイス, グラフ, 折れ線グラフ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D2E7D554-4A21-CC41-7544-715052E962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769" y="4817072"/>
            <a:ext cx="3325867" cy="1440000"/>
          </a:xfrm>
          <a:prstGeom prst="rect">
            <a:avLst/>
          </a:prstGeom>
        </p:spPr>
      </p:pic>
      <p:pic>
        <p:nvPicPr>
          <p:cNvPr id="30" name="図 29" descr="グラフ, 折れ線グラフ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95178229-CC10-F53B-AE66-6E07AF1317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3881" y="850747"/>
            <a:ext cx="3325880" cy="1440000"/>
          </a:xfrm>
          <a:prstGeom prst="rect">
            <a:avLst/>
          </a:prstGeom>
        </p:spPr>
      </p:pic>
      <p:pic>
        <p:nvPicPr>
          <p:cNvPr id="32" name="図 31" descr="グラフィカル ユーザー インターフェイス, グラフ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7329B7BC-2CFD-A5BF-345E-CA5DBE19A6A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6122" y="2803394"/>
            <a:ext cx="3325867" cy="1440000"/>
          </a:xfrm>
          <a:prstGeom prst="rect">
            <a:avLst/>
          </a:prstGeom>
        </p:spPr>
      </p:pic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291C61C1-6D31-27D0-6A4E-EE9F7F240E19}"/>
              </a:ext>
            </a:extLst>
          </p:cNvPr>
          <p:cNvSpPr txBox="1"/>
          <p:nvPr/>
        </p:nvSpPr>
        <p:spPr>
          <a:xfrm>
            <a:off x="5417307" y="2333247"/>
            <a:ext cx="1980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/>
              <a:t>ロングのみ</a:t>
            </a:r>
            <a:endParaRPr kumimoji="1" lang="ja-JP" altLang="en-US" dirty="0"/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C5B669D4-6B56-5B1E-53B7-524097398C76}"/>
              </a:ext>
            </a:extLst>
          </p:cNvPr>
          <p:cNvSpPr txBox="1"/>
          <p:nvPr/>
        </p:nvSpPr>
        <p:spPr>
          <a:xfrm>
            <a:off x="5538604" y="4323328"/>
            <a:ext cx="1980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/>
              <a:t>ショートのみ</a:t>
            </a:r>
            <a:endParaRPr kumimoji="1" lang="ja-JP" altLang="en-US" dirty="0"/>
          </a:p>
        </p:txBody>
      </p:sp>
      <p:pic>
        <p:nvPicPr>
          <p:cNvPr id="36" name="図 35" descr="グラフィカル ユーザー インターフェイス, グラフ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CC729201-8CAF-2D8E-BE37-41855D5A8E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6121" y="4732036"/>
            <a:ext cx="3325867" cy="1440000"/>
          </a:xfrm>
          <a:prstGeom prst="rect">
            <a:avLst/>
          </a:prstGeom>
        </p:spPr>
      </p:pic>
      <p:sp>
        <p:nvSpPr>
          <p:cNvPr id="22" name="矢印: 右 21">
            <a:extLst>
              <a:ext uri="{FF2B5EF4-FFF2-40B4-BE49-F238E27FC236}">
                <a16:creationId xmlns:a16="http://schemas.microsoft.com/office/drawing/2014/main" id="{EBB90975-9F51-E2F7-4185-98834D4D84C3}"/>
              </a:ext>
            </a:extLst>
          </p:cNvPr>
          <p:cNvSpPr/>
          <p:nvPr/>
        </p:nvSpPr>
        <p:spPr>
          <a:xfrm>
            <a:off x="3769744" y="1054001"/>
            <a:ext cx="951012" cy="648478"/>
          </a:xfrm>
          <a:prstGeom prst="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矢印: 右 1">
            <a:extLst>
              <a:ext uri="{FF2B5EF4-FFF2-40B4-BE49-F238E27FC236}">
                <a16:creationId xmlns:a16="http://schemas.microsoft.com/office/drawing/2014/main" id="{29F65336-FAD6-3C41-34D8-5EC2AD3FFC53}"/>
              </a:ext>
            </a:extLst>
          </p:cNvPr>
          <p:cNvSpPr/>
          <p:nvPr/>
        </p:nvSpPr>
        <p:spPr>
          <a:xfrm>
            <a:off x="3769744" y="3022805"/>
            <a:ext cx="951012" cy="648478"/>
          </a:xfrm>
          <a:prstGeom prst="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矢印: 右 2">
            <a:extLst>
              <a:ext uri="{FF2B5EF4-FFF2-40B4-BE49-F238E27FC236}">
                <a16:creationId xmlns:a16="http://schemas.microsoft.com/office/drawing/2014/main" id="{3D7DF13A-CDE5-296B-1F7B-8DFC769A4E44}"/>
              </a:ext>
            </a:extLst>
          </p:cNvPr>
          <p:cNvSpPr/>
          <p:nvPr/>
        </p:nvSpPr>
        <p:spPr>
          <a:xfrm>
            <a:off x="3790965" y="5128682"/>
            <a:ext cx="951012" cy="648478"/>
          </a:xfrm>
          <a:prstGeom prst="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07775FF-B7D1-74BE-3F4D-E8EA6FDE9C5B}"/>
              </a:ext>
            </a:extLst>
          </p:cNvPr>
          <p:cNvSpPr txBox="1"/>
          <p:nvPr/>
        </p:nvSpPr>
        <p:spPr>
          <a:xfrm>
            <a:off x="8329563" y="127471"/>
            <a:ext cx="33826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1.2.2 (</a:t>
            </a:r>
            <a:r>
              <a:rPr kumimoji="1" lang="ja-JP" altLang="en-US" dirty="0"/>
              <a:t>環境認識フィルター改）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AECBD78-2621-0D0E-74D4-D3754BB20AFC}"/>
              </a:ext>
            </a:extLst>
          </p:cNvPr>
          <p:cNvSpPr txBox="1"/>
          <p:nvPr/>
        </p:nvSpPr>
        <p:spPr>
          <a:xfrm>
            <a:off x="9172692" y="590770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ロング＋ショート</a:t>
            </a:r>
            <a:endParaRPr kumimoji="1" lang="ja-JP" altLang="en-US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A7A58302-3E00-BDFE-AD9F-BB870F59E164}"/>
              </a:ext>
            </a:extLst>
          </p:cNvPr>
          <p:cNvSpPr txBox="1"/>
          <p:nvPr/>
        </p:nvSpPr>
        <p:spPr>
          <a:xfrm>
            <a:off x="9364626" y="2372623"/>
            <a:ext cx="1980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/>
              <a:t>ロングのみ</a:t>
            </a:r>
            <a:endParaRPr kumimoji="1" lang="ja-JP" altLang="en-US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466B63B-7EB2-F713-1548-58577F6BEC4B}"/>
              </a:ext>
            </a:extLst>
          </p:cNvPr>
          <p:cNvSpPr txBox="1"/>
          <p:nvPr/>
        </p:nvSpPr>
        <p:spPr>
          <a:xfrm>
            <a:off x="9485923" y="4362704"/>
            <a:ext cx="1980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/>
              <a:t>ショートのみ</a:t>
            </a:r>
            <a:endParaRPr kumimoji="1" lang="ja-JP" altLang="en-US" dirty="0"/>
          </a:p>
        </p:txBody>
      </p:sp>
      <p:pic>
        <p:nvPicPr>
          <p:cNvPr id="25" name="図 24" descr="グラフィカル ユーザー インターフェイス, グラフ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EB345BB9-C68A-A3EF-3F7C-7E273861989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9149" y="2676046"/>
            <a:ext cx="3325867" cy="1440000"/>
          </a:xfrm>
          <a:prstGeom prst="rect">
            <a:avLst/>
          </a:prstGeom>
        </p:spPr>
      </p:pic>
      <p:pic>
        <p:nvPicPr>
          <p:cNvPr id="27" name="図 26" descr="グラフィカル ユーザー インターフェイス, グラフ, 折れ線グラフ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82A7F8EE-6AFA-687F-538E-320BABA4985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6353" y="920726"/>
            <a:ext cx="3325867" cy="1440000"/>
          </a:xfrm>
          <a:prstGeom prst="rect">
            <a:avLst/>
          </a:prstGeom>
        </p:spPr>
      </p:pic>
      <p:pic>
        <p:nvPicPr>
          <p:cNvPr id="29" name="図 28" descr="グラフィカル ユーザー インターフェイス, グラフ, 折れ線グラフ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9F4A23B0-5D44-1A1C-D670-47753BA8DF7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9150" y="4726247"/>
            <a:ext cx="3325867" cy="1440000"/>
          </a:xfrm>
          <a:prstGeom prst="rect">
            <a:avLst/>
          </a:prstGeom>
        </p:spPr>
      </p:pic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AA19B3B5-2697-693D-F1AD-05F29D98CD56}"/>
              </a:ext>
            </a:extLst>
          </p:cNvPr>
          <p:cNvSpPr txBox="1"/>
          <p:nvPr/>
        </p:nvSpPr>
        <p:spPr>
          <a:xfrm>
            <a:off x="1041458" y="6321384"/>
            <a:ext cx="1980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/>
              <a:t>RF=21.2</a:t>
            </a:r>
            <a:endParaRPr kumimoji="1" lang="ja-JP" altLang="en-US" dirty="0"/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A1828A5A-6D48-F741-8C25-9F50D8DD6CCF}"/>
              </a:ext>
            </a:extLst>
          </p:cNvPr>
          <p:cNvSpPr txBox="1"/>
          <p:nvPr/>
        </p:nvSpPr>
        <p:spPr>
          <a:xfrm>
            <a:off x="5239050" y="6267230"/>
            <a:ext cx="1980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/>
              <a:t>RF=22.9</a:t>
            </a:r>
            <a:endParaRPr kumimoji="1" lang="ja-JP" altLang="en-US" dirty="0"/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8B2B0186-9C3C-5009-9D8C-BEFC0C20CA93}"/>
              </a:ext>
            </a:extLst>
          </p:cNvPr>
          <p:cNvSpPr txBox="1"/>
          <p:nvPr/>
        </p:nvSpPr>
        <p:spPr>
          <a:xfrm>
            <a:off x="9183290" y="6257072"/>
            <a:ext cx="1980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/>
              <a:t>RF=26.7</a:t>
            </a:r>
            <a:endParaRPr kumimoji="1" lang="ja-JP" altLang="en-US" dirty="0"/>
          </a:p>
        </p:txBody>
      </p:sp>
      <p:sp>
        <p:nvSpPr>
          <p:cNvPr id="38" name="矢印: 右 37">
            <a:extLst>
              <a:ext uri="{FF2B5EF4-FFF2-40B4-BE49-F238E27FC236}">
                <a16:creationId xmlns:a16="http://schemas.microsoft.com/office/drawing/2014/main" id="{502CED90-F0A3-6566-CF87-88D7F11923C5}"/>
              </a:ext>
            </a:extLst>
          </p:cNvPr>
          <p:cNvSpPr/>
          <p:nvPr/>
        </p:nvSpPr>
        <p:spPr>
          <a:xfrm>
            <a:off x="7870767" y="1054001"/>
            <a:ext cx="951012" cy="648478"/>
          </a:xfrm>
          <a:prstGeom prst="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9" name="矢印: 右 38">
            <a:extLst>
              <a:ext uri="{FF2B5EF4-FFF2-40B4-BE49-F238E27FC236}">
                <a16:creationId xmlns:a16="http://schemas.microsoft.com/office/drawing/2014/main" id="{AE472817-6D0E-A5AA-858B-C1B2590D37BF}"/>
              </a:ext>
            </a:extLst>
          </p:cNvPr>
          <p:cNvSpPr/>
          <p:nvPr/>
        </p:nvSpPr>
        <p:spPr>
          <a:xfrm>
            <a:off x="7870767" y="3022805"/>
            <a:ext cx="951012" cy="648478"/>
          </a:xfrm>
          <a:prstGeom prst="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矢印: 右 39">
            <a:extLst>
              <a:ext uri="{FF2B5EF4-FFF2-40B4-BE49-F238E27FC236}">
                <a16:creationId xmlns:a16="http://schemas.microsoft.com/office/drawing/2014/main" id="{05725A81-0E82-97B5-9B8D-51BB06066177}"/>
              </a:ext>
            </a:extLst>
          </p:cNvPr>
          <p:cNvSpPr/>
          <p:nvPr/>
        </p:nvSpPr>
        <p:spPr>
          <a:xfrm>
            <a:off x="7891988" y="5128682"/>
            <a:ext cx="951012" cy="648478"/>
          </a:xfrm>
          <a:prstGeom prst="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46048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51</Words>
  <Application>Microsoft Office PowerPoint</Application>
  <PresentationFormat>ワイド画面</PresentationFormat>
  <Paragraphs>15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Hajime OSHIMA</dc:creator>
  <cp:lastModifiedBy>Hajime OSHIMA</cp:lastModifiedBy>
  <cp:revision>8</cp:revision>
  <dcterms:created xsi:type="dcterms:W3CDTF">2025-03-16T02:22:28Z</dcterms:created>
  <dcterms:modified xsi:type="dcterms:W3CDTF">2025-03-19T09:56:46Z</dcterms:modified>
</cp:coreProperties>
</file>