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91" d="100"/>
          <a:sy n="91" d="100"/>
        </p:scale>
        <p:origin x="61" y="3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844C63-EFE2-0873-CB4D-956878EA4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560B976-43F0-7126-100F-35737C94D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8FBE32-808E-9C8E-978C-F09B2961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887F1D-C7E3-DC49-6278-B079F002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056557-1B1A-143E-0B53-D55C43B5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13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AF5B88-5624-7D0E-3D2A-10AF55A5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599008-F6F2-E1A0-C9D3-3555DF757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37F233-82BC-1EA0-5087-100A840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27CC6-0F17-D2F9-CF3D-2B6BBAF4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E03589-B29B-1935-8FA8-67343CB6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61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3F13FE-CD20-47FD-4153-71B4DCE9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797518-6284-1180-EAD4-D98780118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D80DB-11F7-23BA-FE42-1A376A36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E5356-52D6-B5EA-48E1-1FF654A4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51633F-53A1-D878-690C-2099938DD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46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C7697-E4EB-D298-F898-ED17C7BE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29AE48-C3DA-2721-F777-3FB7D250E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B90B90-A2A1-62C6-6B78-65780DE84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447D0-C7A5-9590-2009-E9E6BFF0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B10D03-4C38-14F4-ED62-F0972573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64E908-23C8-F1DE-83E8-B0926731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7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875FDD-9819-D4BA-EA89-5782263A2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75CCA0-5F85-55B8-53DC-8C1EE7E29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B9CF3E-C888-5131-A1A0-B44BCE79C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54B5CC-C004-48A1-6DC7-39E31B57A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2C1352-7632-AC7C-D07D-687FB8615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BD176CE-2B30-0599-16F8-6E661EEC5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F237C8-A81A-8A5E-36A3-B35A89A0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3772656-882A-1954-7377-72297501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66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90AE4A-5388-FF54-C071-ECD2BE30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29B23B-9D78-9ADF-EE38-A5E42D2D9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63E6FA-2A10-0FF7-41DB-5B8701EF6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35FED3-7A3B-45BC-6347-A768167E5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404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493E13-5F3D-8586-2C4E-7D76E94D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44DAD80-0F0F-915D-F862-C6D80E397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687668-B575-3FC0-28D4-6C356CC4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31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4371E0-2977-21F9-BE17-40DF22BA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1B788D-4885-1CED-1CDA-94A6627E4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756B31-260A-47E2-D2CD-14BAAF7A9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B4B868-BB5A-F647-835F-C8A88D7D2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59A63B-E661-51ED-4852-FCC674766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C29436-D636-F32F-8A9E-76F16241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572B3-7E64-F384-3AD3-DF66D05D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C87AE4C-754A-84AA-840B-E6FE0B416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235FC9-F7CF-691B-18CD-9695D101D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0EFC5A-549B-22FF-BE62-59F1D6C4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654637-6BF8-FB1B-E72C-ADDC9BE9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ADEEB9-0EFE-0A1A-4E82-B00F3A59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55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3207FE-6962-636E-E792-36B2D8D6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4D8D43-AC74-5CBB-1E29-276E268D8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7C27CD-043A-0320-A7FE-DAD7F368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267376-6060-73E1-D5C1-B57999D5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C22954-EB27-C9BC-BB24-56956438C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58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A06DAA8-AF72-B876-2ED4-58B65ECAF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9ACA95-C600-52C3-E794-E8A8E9A01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5CA619-1A06-B119-29B3-D12B24C8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F48D54-F998-4D9D-B57A-8661F92E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4DF18E-C785-15B2-1E96-75452A4C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54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5D4B4EB-0B12-BC43-0449-5092C722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E8D733-7666-60EA-4208-655152E9B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4143C7-14D3-9678-0C16-1BE101356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40652C-E05E-47DC-BD8A-31D601268B33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7AA8F-43B2-771F-DE5C-A2AE6A614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514396-41BF-C600-EBF8-CFAEFB83E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57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DB2F-C180-7868-79DD-3794D235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8B56A2-5FC1-3FAC-AA02-51BD99D9E226}"/>
              </a:ext>
            </a:extLst>
          </p:cNvPr>
          <p:cNvSpPr txBox="1"/>
          <p:nvPr/>
        </p:nvSpPr>
        <p:spPr>
          <a:xfrm>
            <a:off x="2562302" y="146969"/>
            <a:ext cx="742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1.2 (</a:t>
            </a:r>
            <a:r>
              <a:rPr kumimoji="1" lang="ja-JP" altLang="en-US" dirty="0"/>
              <a:t>環境認識フィルターなし） </a:t>
            </a:r>
            <a:r>
              <a:rPr kumimoji="1" lang="en-US" altLang="ja-JP" dirty="0"/>
              <a:t>vs  1.2.1 (</a:t>
            </a:r>
            <a:r>
              <a:rPr kumimoji="1" lang="ja-JP" altLang="en-US" dirty="0"/>
              <a:t>環境認識フィルターあり）</a:t>
            </a:r>
          </a:p>
        </p:txBody>
      </p:sp>
    </p:spTree>
    <p:extLst>
      <p:ext uri="{BB962C8B-B14F-4D97-AF65-F5344CB8AC3E}">
        <p14:creationId xmlns:p14="http://schemas.microsoft.com/office/powerpoint/2010/main" val="2127066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99200D-35C5-3578-BD18-178B8B263F34}"/>
              </a:ext>
            </a:extLst>
          </p:cNvPr>
          <p:cNvSpPr txBox="1"/>
          <p:nvPr/>
        </p:nvSpPr>
        <p:spPr>
          <a:xfrm>
            <a:off x="462914" y="88095"/>
            <a:ext cx="342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1.2 (</a:t>
            </a:r>
            <a:r>
              <a:rPr kumimoji="1" lang="ja-JP" altLang="en-US" dirty="0"/>
              <a:t>環境認識フィルターなし）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3151A4-A934-16DE-7AAE-A033030D453E}"/>
              </a:ext>
            </a:extLst>
          </p:cNvPr>
          <p:cNvSpPr txBox="1"/>
          <p:nvPr/>
        </p:nvSpPr>
        <p:spPr>
          <a:xfrm>
            <a:off x="6882376" y="88095"/>
            <a:ext cx="3613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1.2.1 (</a:t>
            </a:r>
            <a:r>
              <a:rPr kumimoji="1" lang="ja-JP" altLang="en-US" dirty="0"/>
              <a:t>環境認識フィルターあり）</a:t>
            </a:r>
          </a:p>
        </p:txBody>
      </p:sp>
      <p:pic>
        <p:nvPicPr>
          <p:cNvPr id="13" name="図 12" descr="グラフ, 折れ線グラフ">
            <a:extLst>
              <a:ext uri="{FF2B5EF4-FFF2-40B4-BE49-F238E27FC236}">
                <a16:creationId xmlns:a16="http://schemas.microsoft.com/office/drawing/2014/main" id="{028988AF-B329-6AD9-C365-19A987DE4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477" y="901180"/>
            <a:ext cx="3792893" cy="164220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9CA0F5E-8276-861A-7E55-2451F654F14F}"/>
              </a:ext>
            </a:extLst>
          </p:cNvPr>
          <p:cNvSpPr txBox="1"/>
          <p:nvPr/>
        </p:nvSpPr>
        <p:spPr>
          <a:xfrm>
            <a:off x="2556588" y="6018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/>
              <a:t>ロング＋ショート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8D2185-E142-13D4-E8E4-FCDA832F6F42}"/>
              </a:ext>
            </a:extLst>
          </p:cNvPr>
          <p:cNvSpPr txBox="1"/>
          <p:nvPr/>
        </p:nvSpPr>
        <p:spPr>
          <a:xfrm>
            <a:off x="8739794" y="6018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ロング＋ショート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3090E1-09A2-CE37-E1EB-6CA555DFF9B5}"/>
              </a:ext>
            </a:extLst>
          </p:cNvPr>
          <p:cNvSpPr txBox="1"/>
          <p:nvPr/>
        </p:nvSpPr>
        <p:spPr>
          <a:xfrm>
            <a:off x="2582246" y="2550780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ロングのみ</a:t>
            </a:r>
            <a:endParaRPr kumimoji="1" lang="ja-JP" altLang="en-US" dirty="0"/>
          </a:p>
        </p:txBody>
      </p:sp>
      <p:pic>
        <p:nvPicPr>
          <p:cNvPr id="18" name="図 17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E4153D4-9F56-4391-2B22-CBBA30715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477" y="2916219"/>
            <a:ext cx="3792894" cy="164220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99EE47B-A330-7A74-2629-B8C5958A5ED3}"/>
              </a:ext>
            </a:extLst>
          </p:cNvPr>
          <p:cNvSpPr txBox="1"/>
          <p:nvPr/>
        </p:nvSpPr>
        <p:spPr>
          <a:xfrm>
            <a:off x="2684882" y="4558428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ショートのみ</a:t>
            </a:r>
            <a:endParaRPr kumimoji="1" lang="ja-JP" altLang="en-US" dirty="0"/>
          </a:p>
        </p:txBody>
      </p:sp>
      <p:pic>
        <p:nvPicPr>
          <p:cNvPr id="21" name="図 20" descr="グラフィカル ユーザー インターフェイス, 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E7D554-4A21-CC41-7544-715052E96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477" y="4982547"/>
            <a:ext cx="3701625" cy="1602692"/>
          </a:xfrm>
          <a:prstGeom prst="rect">
            <a:avLst/>
          </a:prstGeom>
        </p:spPr>
      </p:pic>
      <p:sp>
        <p:nvSpPr>
          <p:cNvPr id="22" name="矢印: 右 21">
            <a:extLst>
              <a:ext uri="{FF2B5EF4-FFF2-40B4-BE49-F238E27FC236}">
                <a16:creationId xmlns:a16="http://schemas.microsoft.com/office/drawing/2014/main" id="{EBB90975-9F51-E2F7-4185-98834D4D84C3}"/>
              </a:ext>
            </a:extLst>
          </p:cNvPr>
          <p:cNvSpPr/>
          <p:nvPr/>
        </p:nvSpPr>
        <p:spPr>
          <a:xfrm>
            <a:off x="6307312" y="1259632"/>
            <a:ext cx="1306286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F57668CD-0A24-E45F-6431-E747409D5EE9}"/>
              </a:ext>
            </a:extLst>
          </p:cNvPr>
          <p:cNvSpPr/>
          <p:nvPr/>
        </p:nvSpPr>
        <p:spPr>
          <a:xfrm>
            <a:off x="6307312" y="3075635"/>
            <a:ext cx="1306286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1D5F1A2B-5498-6496-6820-56625DAF6F33}"/>
              </a:ext>
            </a:extLst>
          </p:cNvPr>
          <p:cNvSpPr/>
          <p:nvPr/>
        </p:nvSpPr>
        <p:spPr>
          <a:xfrm>
            <a:off x="6307312" y="5193684"/>
            <a:ext cx="1306286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図 29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178229-CC10-F53B-AE66-6E07AF131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2" y="901181"/>
            <a:ext cx="3484984" cy="1508892"/>
          </a:xfrm>
          <a:prstGeom prst="rect">
            <a:avLst/>
          </a:prstGeom>
        </p:spPr>
      </p:pic>
      <p:pic>
        <p:nvPicPr>
          <p:cNvPr id="32" name="図 31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29B7BC-2CFD-A5BF-345E-CA5DBE19A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84" y="2853828"/>
            <a:ext cx="3536302" cy="153111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1C61C1-6D31-27D0-6A4E-EE9F7F240E19}"/>
              </a:ext>
            </a:extLst>
          </p:cNvPr>
          <p:cNvSpPr txBox="1"/>
          <p:nvPr/>
        </p:nvSpPr>
        <p:spPr>
          <a:xfrm>
            <a:off x="8931728" y="2383681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ロングのみ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5B669D4-6B56-5B1E-53B7-524097398C76}"/>
              </a:ext>
            </a:extLst>
          </p:cNvPr>
          <p:cNvSpPr txBox="1"/>
          <p:nvPr/>
        </p:nvSpPr>
        <p:spPr>
          <a:xfrm>
            <a:off x="9053025" y="4373762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ショートのみ</a:t>
            </a:r>
            <a:endParaRPr kumimoji="1" lang="ja-JP" altLang="en-US" dirty="0"/>
          </a:p>
        </p:txBody>
      </p:sp>
      <p:pic>
        <p:nvPicPr>
          <p:cNvPr id="36" name="図 35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C729201-8CAF-2D8E-BE37-41855D5A8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85" y="4806474"/>
            <a:ext cx="3536304" cy="153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0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43</Words>
  <Application>Microsoft Office PowerPoint</Application>
  <PresentationFormat>ワイド画面</PresentationFormat>
  <Paragraphs>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Hajime OSHIMA</dc:creator>
  <cp:lastModifiedBy>Hajime OSHIMA</cp:lastModifiedBy>
  <cp:revision>6</cp:revision>
  <dcterms:created xsi:type="dcterms:W3CDTF">2025-03-16T02:22:28Z</dcterms:created>
  <dcterms:modified xsi:type="dcterms:W3CDTF">2025-03-16T03:33:03Z</dcterms:modified>
</cp:coreProperties>
</file>