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3716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54" d="100"/>
          <a:sy n="54" d="100"/>
        </p:scale>
        <p:origin x="197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HIMA Hajime" userId="0d4934ed2012d264" providerId="LiveId" clId="{A84E2404-8FB0-4ADE-BA29-EC95F090D5D7}"/>
    <pc:docChg chg="modSld">
      <pc:chgData name="OSHIMA Hajime" userId="0d4934ed2012d264" providerId="LiveId" clId="{A84E2404-8FB0-4ADE-BA29-EC95F090D5D7}" dt="2023-02-28T11:38:58.230" v="37"/>
      <pc:docMkLst>
        <pc:docMk/>
      </pc:docMkLst>
      <pc:sldChg chg="modSp mod">
        <pc:chgData name="OSHIMA Hajime" userId="0d4934ed2012d264" providerId="LiveId" clId="{A84E2404-8FB0-4ADE-BA29-EC95F090D5D7}" dt="2023-02-28T11:38:58.230" v="37"/>
        <pc:sldMkLst>
          <pc:docMk/>
          <pc:sldMk cId="4272570821" sldId="256"/>
        </pc:sldMkLst>
        <pc:spChg chg="mod">
          <ac:chgData name="OSHIMA Hajime" userId="0d4934ed2012d264" providerId="LiveId" clId="{A84E2404-8FB0-4ADE-BA29-EC95F090D5D7}" dt="2023-02-28T11:38:58.230" v="37"/>
          <ac:spMkLst>
            <pc:docMk/>
            <pc:sldMk cId="4272570821" sldId="256"/>
            <ac:spMk id="2" creationId="{3EF7FBDC-B4C9-9160-EF68-70EFD9B93331}"/>
          </ac:spMkLst>
        </pc:spChg>
      </pc:sldChg>
    </pc:docChg>
  </pc:docChgLst>
  <pc:docChgLst>
    <pc:chgData name="OSHIMA Hajime" userId="0d4934ed2012d264" providerId="LiveId" clId="{E6255729-374B-46B0-8890-6244D59980DD}"/>
    <pc:docChg chg="modSld">
      <pc:chgData name="OSHIMA Hajime" userId="0d4934ed2012d264" providerId="LiveId" clId="{E6255729-374B-46B0-8890-6244D59980DD}" dt="2022-11-08T12:55:38.798" v="1"/>
      <pc:docMkLst>
        <pc:docMk/>
      </pc:docMkLst>
      <pc:sldChg chg="setBg">
        <pc:chgData name="OSHIMA Hajime" userId="0d4934ed2012d264" providerId="LiveId" clId="{E6255729-374B-46B0-8890-6244D59980DD}" dt="2022-11-08T12:55:38.798" v="1"/>
        <pc:sldMkLst>
          <pc:docMk/>
          <pc:sldMk cId="4272570821" sldId="256"/>
        </pc:sldMkLst>
      </pc:sldChg>
    </pc:docChg>
  </pc:docChgLst>
  <pc:docChgLst>
    <pc:chgData name="Hajime OSHIMA" userId="0d4934ed2012d264" providerId="LiveId" clId="{E30986B2-14B7-4728-B707-113AD0480F59}"/>
    <pc:docChg chg="custSel modSld">
      <pc:chgData name="Hajime OSHIMA" userId="0d4934ed2012d264" providerId="LiveId" clId="{E30986B2-14B7-4728-B707-113AD0480F59}" dt="2024-04-01T06:32:48.252" v="0" actId="478"/>
      <pc:docMkLst>
        <pc:docMk/>
      </pc:docMkLst>
      <pc:sldChg chg="delSp mod">
        <pc:chgData name="Hajime OSHIMA" userId="0d4934ed2012d264" providerId="LiveId" clId="{E30986B2-14B7-4728-B707-113AD0480F59}" dt="2024-04-01T06:32:48.252" v="0" actId="478"/>
        <pc:sldMkLst>
          <pc:docMk/>
          <pc:sldMk cId="4272570821" sldId="256"/>
        </pc:sldMkLst>
        <pc:spChg chg="del">
          <ac:chgData name="Hajime OSHIMA" userId="0d4934ed2012d264" providerId="LiveId" clId="{E30986B2-14B7-4728-B707-113AD0480F59}" dt="2024-04-01T06:32:48.252" v="0" actId="478"/>
          <ac:spMkLst>
            <pc:docMk/>
            <pc:sldMk cId="4272570821" sldId="256"/>
            <ac:spMk id="2" creationId="{3EF7FBDC-B4C9-9160-EF68-70EFD9B9333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74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85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684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53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7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70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90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31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375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57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F6890-0794-4262-A8AA-8D793A35EEDE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6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kumimoji="1"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kumimoji="1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71D6FC7C-0AB2-B1D7-83FA-CEE742FC1FAC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3715999" cy="137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219456" tIns="109728" rIns="219456" bIns="109728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5715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7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8000" dirty="0">
                <a:ln w="38100">
                  <a:solidFill>
                    <a:schemeClr val="bg1"/>
                  </a:solidFill>
                </a:ln>
                <a:solidFill>
                  <a:srgbClr val="67B5B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BLESSING</a:t>
            </a:r>
            <a:br>
              <a:rPr lang="en-US" altLang="ja-JP" sz="2472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altLang="ja-JP" sz="1500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for</a:t>
            </a:r>
          </a:p>
          <a:p>
            <a:pPr algn="ctr"/>
            <a:r>
              <a:rPr lang="en-US" altLang="ja-JP" sz="1500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GBPJPY</a:t>
            </a:r>
          </a:p>
        </p:txBody>
      </p:sp>
    </p:spTree>
    <p:extLst>
      <p:ext uri="{BB962C8B-B14F-4D97-AF65-F5344CB8AC3E}">
        <p14:creationId xmlns:p14="http://schemas.microsoft.com/office/powerpoint/2010/main" val="4272570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4</Words>
  <Application>Microsoft Office PowerPoint</Application>
  <PresentationFormat>ユーザー設定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 Black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OSHIMA Hajime</dc:creator>
  <cp:lastModifiedBy>Hajime OSHIMA</cp:lastModifiedBy>
  <cp:revision>2</cp:revision>
  <dcterms:created xsi:type="dcterms:W3CDTF">2022-11-05T01:25:06Z</dcterms:created>
  <dcterms:modified xsi:type="dcterms:W3CDTF">2024-04-01T06:32:49Z</dcterms:modified>
</cp:coreProperties>
</file>